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61" d="100"/>
          <a:sy n="61" d="100"/>
        </p:scale>
        <p:origin x="978" y="4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300" y="5977036"/>
            <a:ext cx="6552728" cy="169275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Абдуллина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Разия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Рафиковна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первой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 МБОУ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«Данауровская НШ-ДС»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0485" y="2304628"/>
            <a:ext cx="5346535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 и знай то, что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преподаёшь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уважай и понимай тех, кому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преподаёшь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»</a:t>
            </a:r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52204" y="4040515"/>
            <a:ext cx="5472608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Өйрәткәннәреңне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ярат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бел,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хөрмәт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өйрәткәннәреңне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аңла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4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7" y="144388"/>
            <a:ext cx="1590303" cy="101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68427" y="261975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ПЕДАГОГ- ЮБИЛЯР</a:t>
            </a:r>
            <a:endParaRPr lang="tt-RU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28" y="144388"/>
            <a:ext cx="3450405" cy="77087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87" y="2911802"/>
            <a:ext cx="2105025" cy="2257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3899</TotalTime>
  <Words>47</Words>
  <Application>Microsoft Office PowerPoint</Application>
  <PresentationFormat>Произвольный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school</cp:lastModifiedBy>
  <cp:revision>809</cp:revision>
  <dcterms:created xsi:type="dcterms:W3CDTF">2012-10-29T05:24:40Z</dcterms:created>
  <dcterms:modified xsi:type="dcterms:W3CDTF">2023-03-15T16:11:11Z</dcterms:modified>
</cp:coreProperties>
</file>